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8135-4FB4-AE4D-9BD9-631B3B89B654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F94-A89D-494E-853E-69E8542D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61F94-A89D-494E-853E-69E8542D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3962400"/>
            <a:ext cx="12192000" cy="28956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11</cp:revision>
  <dcterms:created xsi:type="dcterms:W3CDTF">2022-02-21T20:55:39Z</dcterms:created>
  <dcterms:modified xsi:type="dcterms:W3CDTF">2022-02-23T15:29:46Z</dcterms:modified>
</cp:coreProperties>
</file>