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51"/>
    <p:restoredTop sz="94694"/>
  </p:normalViewPr>
  <p:slideViewPr>
    <p:cSldViewPr snapToGrid="0" snapToObjects="1">
      <p:cViewPr varScale="1">
        <p:scale>
          <a:sx n="113" d="100"/>
          <a:sy n="113" d="100"/>
        </p:scale>
        <p:origin x="192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58135-4FB4-AE4D-9BD9-631B3B89B654}" type="datetimeFigureOut">
              <a:rPr lang="en-US" smtClean="0"/>
              <a:t>2/22/22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61F94-A89D-494E-853E-69E8542D1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82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E61F94-A89D-494E-853E-69E8542D1BC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545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3E523-5A39-DF4E-BEF7-00BC430F76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A12042-D850-D840-A88B-15B46E839D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1A170-20C1-9B4B-983C-EE01C8854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CA16-A0F8-634F-A3C6-AC511E310941}" type="datetimeFigureOut">
              <a:rPr lang="en-US" smtClean="0"/>
              <a:t>2/22/22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B1EE9-EED1-5D43-A2F2-3DCB24EAD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6C0810-84CD-6F45-987C-592B86A54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6C8F-597A-C647-8B42-3E3DD6B4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28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44EEE-4B0E-6746-9D15-5BCF7AA07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53CB20-C4A8-5346-A60D-EF959B4DDC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FF6C9F-EB1F-E541-A0AD-AA806BF54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CA16-A0F8-634F-A3C6-AC511E310941}" type="datetimeFigureOut">
              <a:rPr lang="en-US" smtClean="0"/>
              <a:t>2/22/22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A6EC7-5982-DB40-90C7-D243E40CB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CEE1-B44A-0C43-A8A6-67B82308F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6C8F-597A-C647-8B42-3E3DD6B4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301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357EC0-C3C7-8B44-B2E9-AE8C6F055B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6F0C1D-6D29-AC45-BDBA-20E717A363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1EE6A-26E8-FF4A-BDCA-3F212A666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CA16-A0F8-634F-A3C6-AC511E310941}" type="datetimeFigureOut">
              <a:rPr lang="en-US" smtClean="0"/>
              <a:t>2/22/22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EE4B6-B147-3E4A-AE72-961B8E5FF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78076-AC66-5943-8B8D-06F722BD5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6C8F-597A-C647-8B42-3E3DD6B4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149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A0670-712A-2B49-B6A0-48EBCB69E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B47A0-85D0-AE47-B567-D56C72048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018414-EB28-EA4B-9B18-C43B7E3B1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CA16-A0F8-634F-A3C6-AC511E310941}" type="datetimeFigureOut">
              <a:rPr lang="en-US" smtClean="0"/>
              <a:t>2/22/22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FAECD-7818-7A41-A0C1-BE0583840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69098-756C-3B45-8A75-413963FFC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6C8F-597A-C647-8B42-3E3DD6B4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51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903C0-0E30-CB43-948F-59EF8419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6D4BC8-B14E-D94B-9D96-48AF252B5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ACB64-0904-954E-89C7-18AC992FB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CA16-A0F8-634F-A3C6-AC511E310941}" type="datetimeFigureOut">
              <a:rPr lang="en-US" smtClean="0"/>
              <a:t>2/22/22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1C350D-26D8-5C4E-9BA9-2D3F765AD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02A501-9AFF-5744-85B9-1D7EEFF19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6C8F-597A-C647-8B42-3E3DD6B4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64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AF666-928E-644C-A87F-FE42C1C26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FCE15-247E-A94E-8392-8F661E4F2A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2033F7-1321-934F-B569-7FCB367C76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8108B8-EB99-8247-BC21-6A7A4DD2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CA16-A0F8-634F-A3C6-AC511E310941}" type="datetimeFigureOut">
              <a:rPr lang="en-US" smtClean="0"/>
              <a:t>2/22/22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50DD11-2AC4-9B4A-8AAD-3D77DCA70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BEFB62-26E1-1649-BA65-D43343589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6C8F-597A-C647-8B42-3E3DD6B4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204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D5F43-F65D-7E42-ACD8-BFD1ED5AE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D29C8-1F64-CF49-9E67-9FA5EF002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EA88B-65EA-1542-BC7E-A9E5797563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E4C32E-31F1-BA43-94D9-D6C9F99DF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8864FB-3C35-D749-A911-5A12846B4D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DCFA61-F913-EC47-A1D8-99217E1A0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CA16-A0F8-634F-A3C6-AC511E310941}" type="datetimeFigureOut">
              <a:rPr lang="en-US" smtClean="0"/>
              <a:t>2/22/22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39DDF1-7140-BA46-801D-1F05FE64E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657FBD-FCD2-5D4B-9064-1D316641A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6C8F-597A-C647-8B42-3E3DD6B4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14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39460-4B94-AA4C-9B7D-83D74A772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914A18-0113-ED43-BF38-AC179A0A8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CA16-A0F8-634F-A3C6-AC511E310941}" type="datetimeFigureOut">
              <a:rPr lang="en-US" smtClean="0"/>
              <a:t>2/22/22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8A108C-44F3-E748-B8EA-5F6B1F435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30E1F8-BD57-FF45-AECF-91B4A7D58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6C8F-597A-C647-8B42-3E3DD6B4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4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012710-4F54-FE48-B93D-6E113C25E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CA16-A0F8-634F-A3C6-AC511E310941}" type="datetimeFigureOut">
              <a:rPr lang="en-US" smtClean="0"/>
              <a:t>2/22/22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3EC520-BD12-2248-AA9A-73BA06EB3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C29E39-6FBB-5F42-AB68-B54362CE1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6C8F-597A-C647-8B42-3E3DD6B4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48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90E36-5EA2-8543-B6B1-DE0A4854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8D8BB-F072-D84A-B72F-2EECBE525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865DE1-3811-0D4A-8587-5131C261E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09DCF3-47B5-1A46-BCF5-EC50134A3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CA16-A0F8-634F-A3C6-AC511E310941}" type="datetimeFigureOut">
              <a:rPr lang="en-US" smtClean="0"/>
              <a:t>2/22/22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B292E8-7847-3346-8168-23ECCE615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820C3D-EBBA-514A-A96F-B04993C18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6C8F-597A-C647-8B42-3E3DD6B4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668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FAB0A-9BB6-1640-B5AF-14B8CF88A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EF621D-F5ED-3947-96FB-AD419740D9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B5D567-BBC3-8242-A81D-2577184805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9F8311-178D-944F-A9AA-1FF74E393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CA16-A0F8-634F-A3C6-AC511E310941}" type="datetimeFigureOut">
              <a:rPr lang="en-US" smtClean="0"/>
              <a:t>2/22/22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37BD41-3E60-F84D-9C5E-1A4EF9725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68BAFA-EE21-FA42-B48C-AB6386CAF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6C8F-597A-C647-8B42-3E3DD6B4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16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F02AFB-FF51-8E43-8783-D80EB1F64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940A8E-F6D0-2C4C-97BE-034DB3411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5D724E-F644-A34D-BDC6-BBC7C2579E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0CA16-A0F8-634F-A3C6-AC511E310941}" type="datetimeFigureOut">
              <a:rPr lang="en-US" smtClean="0"/>
              <a:t>2/22/22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B2773-B331-0F4D-B508-17F306E393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10CDA-5197-5646-93E5-675D80D6D4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26C8F-597A-C647-8B42-3E3DD6B4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849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000"/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10FD419-39B4-1943-A15F-B377FDA95BBE}"/>
              </a:ext>
            </a:extLst>
          </p:cNvPr>
          <p:cNvSpPr/>
          <p:nvPr/>
        </p:nvSpPr>
        <p:spPr>
          <a:xfrm>
            <a:off x="0" y="3928533"/>
            <a:ext cx="12192000" cy="2929468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7E6651-4625-9C46-9718-E708B54C1D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6100" y="5024175"/>
            <a:ext cx="8928674" cy="511167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>
                <a:solidFill>
                  <a:schemeClr val="bg1"/>
                </a:solidFill>
              </a:rPr>
              <a:t>First Name Last Name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3BE6B6-4C2A-A84A-A26B-1E6A81D45D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5492" y="5697845"/>
            <a:ext cx="3181015" cy="952992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Class of </a:t>
            </a:r>
            <a:r>
              <a:rPr lang="en-US" dirty="0" err="1">
                <a:solidFill>
                  <a:schemeClr val="bg1"/>
                </a:solidFill>
              </a:rPr>
              <a:t>xxxx</a:t>
            </a:r>
            <a:endParaRPr lang="en-US" dirty="0">
              <a:solidFill>
                <a:schemeClr val="bg1"/>
              </a:solidFill>
            </a:endParaRPr>
          </a:p>
          <a:p>
            <a:pPr algn="l"/>
            <a:r>
              <a:rPr lang="en-US" dirty="0">
                <a:solidFill>
                  <a:schemeClr val="bg1"/>
                </a:solidFill>
              </a:rPr>
              <a:t>Degree, Major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Minor (if applicable)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3497F5-C5C3-BA4D-8BC4-07F2173537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384" y="5697845"/>
            <a:ext cx="2962069" cy="846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882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16</Words>
  <Application>Microsoft Macintosh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First Name Last Name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Name Last Name</dc:title>
  <dc:creator>Lair, Lawrence</dc:creator>
  <cp:lastModifiedBy>Lair, Lawrence</cp:lastModifiedBy>
  <cp:revision>10</cp:revision>
  <dcterms:created xsi:type="dcterms:W3CDTF">2022-02-21T20:55:39Z</dcterms:created>
  <dcterms:modified xsi:type="dcterms:W3CDTF">2022-02-22T21:05:29Z</dcterms:modified>
</cp:coreProperties>
</file>